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9" r:id="rId1"/>
  </p:sldMasterIdLst>
  <p:sldIdLst>
    <p:sldId id="256" r:id="rId2"/>
    <p:sldId id="278" r:id="rId3"/>
    <p:sldId id="260" r:id="rId4"/>
    <p:sldId id="259" r:id="rId5"/>
    <p:sldId id="283" r:id="rId6"/>
    <p:sldId id="286" r:id="rId7"/>
    <p:sldId id="284" r:id="rId8"/>
    <p:sldId id="285" r:id="rId9"/>
    <p:sldId id="281" r:id="rId10"/>
    <p:sldId id="282" r:id="rId11"/>
    <p:sldId id="264" r:id="rId12"/>
    <p:sldId id="266" r:id="rId13"/>
    <p:sldId id="265" r:id="rId14"/>
    <p:sldId id="268" r:id="rId15"/>
    <p:sldId id="269" r:id="rId16"/>
    <p:sldId id="270" r:id="rId17"/>
    <p:sldId id="277" r:id="rId18"/>
    <p:sldId id="276" r:id="rId19"/>
    <p:sldId id="267" r:id="rId20"/>
    <p:sldId id="28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9" autoAdjust="0"/>
    <p:restoredTop sz="94705"/>
  </p:normalViewPr>
  <p:slideViewPr>
    <p:cSldViewPr snapToGrid="0" snapToObjects="1">
      <p:cViewPr>
        <p:scale>
          <a:sx n="66" d="100"/>
          <a:sy n="66" d="100"/>
        </p:scale>
        <p:origin x="56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D6E91-505A-4B0D-ADB6-8A77A5D10923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CF418B-3DA3-46A3-AD98-17BF3A0941B1}">
      <dgm:prSet/>
      <dgm:spPr/>
      <dgm:t>
        <a:bodyPr/>
        <a:lstStyle/>
        <a:p>
          <a:r>
            <a:rPr lang="en-US"/>
            <a:t>PHP – backend development</a:t>
          </a:r>
        </a:p>
      </dgm:t>
    </dgm:pt>
    <dgm:pt modelId="{B62C9B7B-822C-4E9B-85AA-B5B5A113E0B1}" type="parTrans" cxnId="{F05A6018-17B7-49AE-B948-F4D76088D14A}">
      <dgm:prSet/>
      <dgm:spPr/>
      <dgm:t>
        <a:bodyPr/>
        <a:lstStyle/>
        <a:p>
          <a:endParaRPr lang="en-US"/>
        </a:p>
      </dgm:t>
    </dgm:pt>
    <dgm:pt modelId="{C9AC95A2-F986-47B0-8AFF-36E792E4659C}" type="sibTrans" cxnId="{F05A6018-17B7-49AE-B948-F4D76088D14A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87B3073E-87DA-4D06-BAAC-B9F965333C2A}">
      <dgm:prSet/>
      <dgm:spPr/>
      <dgm:t>
        <a:bodyPr/>
        <a:lstStyle/>
        <a:p>
          <a:r>
            <a:rPr lang="en-US"/>
            <a:t>Apache Web Server</a:t>
          </a:r>
        </a:p>
      </dgm:t>
    </dgm:pt>
    <dgm:pt modelId="{6088AFB1-8CBF-4D3D-9A6D-DC8E21EB41A6}" type="parTrans" cxnId="{A799CFDD-EA6A-4D5A-85FB-E129CAF00C4F}">
      <dgm:prSet/>
      <dgm:spPr/>
      <dgm:t>
        <a:bodyPr/>
        <a:lstStyle/>
        <a:p>
          <a:endParaRPr lang="en-US"/>
        </a:p>
      </dgm:t>
    </dgm:pt>
    <dgm:pt modelId="{101F09C3-FFD9-4C38-8C67-300497D8B275}" type="sibTrans" cxnId="{A799CFDD-EA6A-4D5A-85FB-E129CAF00C4F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1BF24DAD-3306-4DD5-B3E2-C7CB503E503F}">
      <dgm:prSet/>
      <dgm:spPr/>
      <dgm:t>
        <a:bodyPr/>
        <a:lstStyle/>
        <a:p>
          <a:r>
            <a:rPr lang="en-US"/>
            <a:t>JQuery and JavaScript – interactivity on webpages /</a:t>
          </a:r>
        </a:p>
      </dgm:t>
    </dgm:pt>
    <dgm:pt modelId="{3622A77F-65EE-4AF1-907E-BE8AE21FA130}" type="parTrans" cxnId="{3E56A8A5-F446-4BF3-AF93-F7F1184F6FBE}">
      <dgm:prSet/>
      <dgm:spPr/>
      <dgm:t>
        <a:bodyPr/>
        <a:lstStyle/>
        <a:p>
          <a:endParaRPr lang="en-US"/>
        </a:p>
      </dgm:t>
    </dgm:pt>
    <dgm:pt modelId="{697690F6-CCB4-4BB3-9393-7E147B274F72}" type="sibTrans" cxnId="{3E56A8A5-F446-4BF3-AF93-F7F1184F6FBE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A387574E-E857-48A6-AB8D-DBE6ECD9927F}">
      <dgm:prSet/>
      <dgm:spPr/>
      <dgm:t>
        <a:bodyPr/>
        <a:lstStyle/>
        <a:p>
          <a:r>
            <a:rPr lang="en-US"/>
            <a:t>Bootstrap – CSS style sheets</a:t>
          </a:r>
        </a:p>
      </dgm:t>
    </dgm:pt>
    <dgm:pt modelId="{842994D2-2324-444B-A409-28957AB1124E}" type="parTrans" cxnId="{F72FE423-5FBF-4CA7-9DC4-F6541F79CA22}">
      <dgm:prSet/>
      <dgm:spPr/>
      <dgm:t>
        <a:bodyPr/>
        <a:lstStyle/>
        <a:p>
          <a:endParaRPr lang="en-US"/>
        </a:p>
      </dgm:t>
    </dgm:pt>
    <dgm:pt modelId="{4B7DF51F-3400-4F69-97D9-5A7D11260614}" type="sibTrans" cxnId="{F72FE423-5FBF-4CA7-9DC4-F6541F79CA22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33E8D574-5994-4E32-B92C-50EB6E046D31}">
      <dgm:prSet/>
      <dgm:spPr/>
      <dgm:t>
        <a:bodyPr/>
        <a:lstStyle/>
        <a:p>
          <a:r>
            <a:rPr lang="en-US"/>
            <a:t>MySQL database</a:t>
          </a:r>
        </a:p>
      </dgm:t>
    </dgm:pt>
    <dgm:pt modelId="{AA240117-E9D3-4601-80C5-664ED4AC820E}" type="parTrans" cxnId="{89151204-4398-4DF8-B8ED-E774C9F8487E}">
      <dgm:prSet/>
      <dgm:spPr/>
      <dgm:t>
        <a:bodyPr/>
        <a:lstStyle/>
        <a:p>
          <a:endParaRPr lang="en-US"/>
        </a:p>
      </dgm:t>
    </dgm:pt>
    <dgm:pt modelId="{664E3F21-5A66-4D70-99BF-E5564616D88A}" type="sibTrans" cxnId="{89151204-4398-4DF8-B8ED-E774C9F8487E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5D3EBF70-7E4B-4239-A5D8-5445CEBE499F}">
      <dgm:prSet/>
      <dgm:spPr/>
      <dgm:t>
        <a:bodyPr/>
        <a:lstStyle/>
        <a:p>
          <a:r>
            <a:rPr lang="en-US"/>
            <a:t>Datatables</a:t>
          </a:r>
        </a:p>
      </dgm:t>
    </dgm:pt>
    <dgm:pt modelId="{178EAEAC-D78F-40A0-8789-431E1883D778}" type="parTrans" cxnId="{CE79E6DF-DA45-4D45-AA74-80FB39D2FABB}">
      <dgm:prSet/>
      <dgm:spPr/>
      <dgm:t>
        <a:bodyPr/>
        <a:lstStyle/>
        <a:p>
          <a:endParaRPr lang="en-US"/>
        </a:p>
      </dgm:t>
    </dgm:pt>
    <dgm:pt modelId="{954FAD68-1A73-4571-A8E4-304AF372977E}" type="sibTrans" cxnId="{CE79E6DF-DA45-4D45-AA74-80FB39D2FABB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C233A04B-4474-44EC-A195-CBA2ECB8F1B5}" type="pres">
      <dgm:prSet presAssocID="{37CD6E91-505A-4B0D-ADB6-8A77A5D10923}" presName="Name0" presStyleCnt="0">
        <dgm:presLayoutVars>
          <dgm:animLvl val="lvl"/>
          <dgm:resizeHandles val="exact"/>
        </dgm:presLayoutVars>
      </dgm:prSet>
      <dgm:spPr/>
    </dgm:pt>
    <dgm:pt modelId="{67FA96C6-4BD0-4DE1-B827-60DD1BE0B51E}" type="pres">
      <dgm:prSet presAssocID="{7CCF418B-3DA3-46A3-AD98-17BF3A0941B1}" presName="compositeNode" presStyleCnt="0">
        <dgm:presLayoutVars>
          <dgm:bulletEnabled val="1"/>
        </dgm:presLayoutVars>
      </dgm:prSet>
      <dgm:spPr/>
    </dgm:pt>
    <dgm:pt modelId="{402E5A82-4F14-4BA6-A840-87B64307B10C}" type="pres">
      <dgm:prSet presAssocID="{7CCF418B-3DA3-46A3-AD98-17BF3A0941B1}" presName="bgRect" presStyleLbl="bgAccFollowNode1" presStyleIdx="0" presStyleCnt="6"/>
      <dgm:spPr/>
    </dgm:pt>
    <dgm:pt modelId="{CCA036DF-1B82-4360-B267-B1DD54500A37}" type="pres">
      <dgm:prSet presAssocID="{C9AC95A2-F986-47B0-8AFF-36E792E4659C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AE7D893C-C094-49FB-B529-6BA65458FD9B}" type="pres">
      <dgm:prSet presAssocID="{7CCF418B-3DA3-46A3-AD98-17BF3A0941B1}" presName="bottomLine" presStyleLbl="alignNode1" presStyleIdx="1" presStyleCnt="12">
        <dgm:presLayoutVars/>
      </dgm:prSet>
      <dgm:spPr/>
    </dgm:pt>
    <dgm:pt modelId="{0CBBD02F-AAFD-4165-B099-B600C8F19439}" type="pres">
      <dgm:prSet presAssocID="{7CCF418B-3DA3-46A3-AD98-17BF3A0941B1}" presName="nodeText" presStyleLbl="bgAccFollowNode1" presStyleIdx="0" presStyleCnt="6">
        <dgm:presLayoutVars>
          <dgm:bulletEnabled val="1"/>
        </dgm:presLayoutVars>
      </dgm:prSet>
      <dgm:spPr/>
    </dgm:pt>
    <dgm:pt modelId="{5471C5A7-00AE-4D93-9987-C5B6EAD727C1}" type="pres">
      <dgm:prSet presAssocID="{C9AC95A2-F986-47B0-8AFF-36E792E4659C}" presName="sibTrans" presStyleCnt="0"/>
      <dgm:spPr/>
    </dgm:pt>
    <dgm:pt modelId="{82BADF79-EF81-43F1-AC1F-6242AA1B2329}" type="pres">
      <dgm:prSet presAssocID="{87B3073E-87DA-4D06-BAAC-B9F965333C2A}" presName="compositeNode" presStyleCnt="0">
        <dgm:presLayoutVars>
          <dgm:bulletEnabled val="1"/>
        </dgm:presLayoutVars>
      </dgm:prSet>
      <dgm:spPr/>
    </dgm:pt>
    <dgm:pt modelId="{2D47FD6E-EF8D-4411-BBEE-1F8EE240C422}" type="pres">
      <dgm:prSet presAssocID="{87B3073E-87DA-4D06-BAAC-B9F965333C2A}" presName="bgRect" presStyleLbl="bgAccFollowNode1" presStyleIdx="1" presStyleCnt="6"/>
      <dgm:spPr/>
    </dgm:pt>
    <dgm:pt modelId="{36B69D2D-D868-4DFC-B01D-F46DCE080A54}" type="pres">
      <dgm:prSet presAssocID="{101F09C3-FFD9-4C38-8C67-300497D8B27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B45C1582-ACDE-4468-8C4F-60F1E88DB73A}" type="pres">
      <dgm:prSet presAssocID="{87B3073E-87DA-4D06-BAAC-B9F965333C2A}" presName="bottomLine" presStyleLbl="alignNode1" presStyleIdx="3" presStyleCnt="12">
        <dgm:presLayoutVars/>
      </dgm:prSet>
      <dgm:spPr/>
    </dgm:pt>
    <dgm:pt modelId="{CBF204CC-6A6C-413C-A615-1E0A27E30CFA}" type="pres">
      <dgm:prSet presAssocID="{87B3073E-87DA-4D06-BAAC-B9F965333C2A}" presName="nodeText" presStyleLbl="bgAccFollowNode1" presStyleIdx="1" presStyleCnt="6">
        <dgm:presLayoutVars>
          <dgm:bulletEnabled val="1"/>
        </dgm:presLayoutVars>
      </dgm:prSet>
      <dgm:spPr/>
    </dgm:pt>
    <dgm:pt modelId="{0CDFB319-CA0F-479F-9A35-D3619794FE79}" type="pres">
      <dgm:prSet presAssocID="{101F09C3-FFD9-4C38-8C67-300497D8B275}" presName="sibTrans" presStyleCnt="0"/>
      <dgm:spPr/>
    </dgm:pt>
    <dgm:pt modelId="{03B0BCD1-9D0D-4456-8AC4-78E9CEECE9E4}" type="pres">
      <dgm:prSet presAssocID="{1BF24DAD-3306-4DD5-B3E2-C7CB503E503F}" presName="compositeNode" presStyleCnt="0">
        <dgm:presLayoutVars>
          <dgm:bulletEnabled val="1"/>
        </dgm:presLayoutVars>
      </dgm:prSet>
      <dgm:spPr/>
    </dgm:pt>
    <dgm:pt modelId="{AB87F880-2ADC-489B-8B4E-CE989D0F9A2A}" type="pres">
      <dgm:prSet presAssocID="{1BF24DAD-3306-4DD5-B3E2-C7CB503E503F}" presName="bgRect" presStyleLbl="bgAccFollowNode1" presStyleIdx="2" presStyleCnt="6"/>
      <dgm:spPr/>
    </dgm:pt>
    <dgm:pt modelId="{43DA39A9-B443-4936-BB00-FC5DC98F13AB}" type="pres">
      <dgm:prSet presAssocID="{697690F6-CCB4-4BB3-9393-7E147B274F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8438FC71-81F7-4197-8432-193FA3F63AE2}" type="pres">
      <dgm:prSet presAssocID="{1BF24DAD-3306-4DD5-B3E2-C7CB503E503F}" presName="bottomLine" presStyleLbl="alignNode1" presStyleIdx="5" presStyleCnt="12">
        <dgm:presLayoutVars/>
      </dgm:prSet>
      <dgm:spPr/>
    </dgm:pt>
    <dgm:pt modelId="{7A5EF4CE-0C9A-4EAF-A88C-368D45222E38}" type="pres">
      <dgm:prSet presAssocID="{1BF24DAD-3306-4DD5-B3E2-C7CB503E503F}" presName="nodeText" presStyleLbl="bgAccFollowNode1" presStyleIdx="2" presStyleCnt="6">
        <dgm:presLayoutVars>
          <dgm:bulletEnabled val="1"/>
        </dgm:presLayoutVars>
      </dgm:prSet>
      <dgm:spPr/>
    </dgm:pt>
    <dgm:pt modelId="{196365FC-2342-4564-99C6-7B517F1E479B}" type="pres">
      <dgm:prSet presAssocID="{697690F6-CCB4-4BB3-9393-7E147B274F72}" presName="sibTrans" presStyleCnt="0"/>
      <dgm:spPr/>
    </dgm:pt>
    <dgm:pt modelId="{F79B86D0-4ECF-430E-B5CC-FE9E5B92383A}" type="pres">
      <dgm:prSet presAssocID="{A387574E-E857-48A6-AB8D-DBE6ECD9927F}" presName="compositeNode" presStyleCnt="0">
        <dgm:presLayoutVars>
          <dgm:bulletEnabled val="1"/>
        </dgm:presLayoutVars>
      </dgm:prSet>
      <dgm:spPr/>
    </dgm:pt>
    <dgm:pt modelId="{CE1CBDDB-CA1D-408D-8AED-9139C2E223E6}" type="pres">
      <dgm:prSet presAssocID="{A387574E-E857-48A6-AB8D-DBE6ECD9927F}" presName="bgRect" presStyleLbl="bgAccFollowNode1" presStyleIdx="3" presStyleCnt="6"/>
      <dgm:spPr/>
    </dgm:pt>
    <dgm:pt modelId="{0252ACCE-978E-4D2C-985D-605E42E92FD3}" type="pres">
      <dgm:prSet presAssocID="{4B7DF51F-3400-4F69-97D9-5A7D11260614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3448E1A8-7CFC-41E2-919E-EF773D3879E3}" type="pres">
      <dgm:prSet presAssocID="{A387574E-E857-48A6-AB8D-DBE6ECD9927F}" presName="bottomLine" presStyleLbl="alignNode1" presStyleIdx="7" presStyleCnt="12">
        <dgm:presLayoutVars/>
      </dgm:prSet>
      <dgm:spPr/>
    </dgm:pt>
    <dgm:pt modelId="{831BA7A7-A88A-4C69-A5F4-0AAF0EC108C7}" type="pres">
      <dgm:prSet presAssocID="{A387574E-E857-48A6-AB8D-DBE6ECD9927F}" presName="nodeText" presStyleLbl="bgAccFollowNode1" presStyleIdx="3" presStyleCnt="6">
        <dgm:presLayoutVars>
          <dgm:bulletEnabled val="1"/>
        </dgm:presLayoutVars>
      </dgm:prSet>
      <dgm:spPr/>
    </dgm:pt>
    <dgm:pt modelId="{064A0FBC-BF07-4A13-8D92-2B22A1AC5D4B}" type="pres">
      <dgm:prSet presAssocID="{4B7DF51F-3400-4F69-97D9-5A7D11260614}" presName="sibTrans" presStyleCnt="0"/>
      <dgm:spPr/>
    </dgm:pt>
    <dgm:pt modelId="{3AFAC4B9-BE04-41E3-A5F9-CA972628FCEC}" type="pres">
      <dgm:prSet presAssocID="{33E8D574-5994-4E32-B92C-50EB6E046D31}" presName="compositeNode" presStyleCnt="0">
        <dgm:presLayoutVars>
          <dgm:bulletEnabled val="1"/>
        </dgm:presLayoutVars>
      </dgm:prSet>
      <dgm:spPr/>
    </dgm:pt>
    <dgm:pt modelId="{B3633DEA-07AA-4EBB-B0A9-96CDF344BFEF}" type="pres">
      <dgm:prSet presAssocID="{33E8D574-5994-4E32-B92C-50EB6E046D31}" presName="bgRect" presStyleLbl="bgAccFollowNode1" presStyleIdx="4" presStyleCnt="6"/>
      <dgm:spPr/>
    </dgm:pt>
    <dgm:pt modelId="{3EC411D6-D7BB-4000-8BE3-380353ABDF88}" type="pres">
      <dgm:prSet presAssocID="{664E3F21-5A66-4D70-99BF-E5564616D88A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AD1E0AEE-A8E4-4268-895B-0D806BBEA1AA}" type="pres">
      <dgm:prSet presAssocID="{33E8D574-5994-4E32-B92C-50EB6E046D31}" presName="bottomLine" presStyleLbl="alignNode1" presStyleIdx="9" presStyleCnt="12">
        <dgm:presLayoutVars/>
      </dgm:prSet>
      <dgm:spPr/>
    </dgm:pt>
    <dgm:pt modelId="{12FF7E30-0FF6-46AE-8DEE-F01B1F978D49}" type="pres">
      <dgm:prSet presAssocID="{33E8D574-5994-4E32-B92C-50EB6E046D31}" presName="nodeText" presStyleLbl="bgAccFollowNode1" presStyleIdx="4" presStyleCnt="6">
        <dgm:presLayoutVars>
          <dgm:bulletEnabled val="1"/>
        </dgm:presLayoutVars>
      </dgm:prSet>
      <dgm:spPr/>
    </dgm:pt>
    <dgm:pt modelId="{7CD5D985-5F4A-439F-8252-3F1A1E8A8762}" type="pres">
      <dgm:prSet presAssocID="{664E3F21-5A66-4D70-99BF-E5564616D88A}" presName="sibTrans" presStyleCnt="0"/>
      <dgm:spPr/>
    </dgm:pt>
    <dgm:pt modelId="{4DE42C41-6670-43C3-B72A-88C2B1CFF3F3}" type="pres">
      <dgm:prSet presAssocID="{5D3EBF70-7E4B-4239-A5D8-5445CEBE499F}" presName="compositeNode" presStyleCnt="0">
        <dgm:presLayoutVars>
          <dgm:bulletEnabled val="1"/>
        </dgm:presLayoutVars>
      </dgm:prSet>
      <dgm:spPr/>
    </dgm:pt>
    <dgm:pt modelId="{DBD87A67-9AF5-4503-92BE-DBE813711347}" type="pres">
      <dgm:prSet presAssocID="{5D3EBF70-7E4B-4239-A5D8-5445CEBE499F}" presName="bgRect" presStyleLbl="bgAccFollowNode1" presStyleIdx="5" presStyleCnt="6"/>
      <dgm:spPr/>
    </dgm:pt>
    <dgm:pt modelId="{5720EFA6-7EFA-487E-8218-77605EEF7383}" type="pres">
      <dgm:prSet presAssocID="{954FAD68-1A73-4571-A8E4-304AF372977E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EFB468E1-FDDB-498F-AD6A-A7D81D0F0FB6}" type="pres">
      <dgm:prSet presAssocID="{5D3EBF70-7E4B-4239-A5D8-5445CEBE499F}" presName="bottomLine" presStyleLbl="alignNode1" presStyleIdx="11" presStyleCnt="12">
        <dgm:presLayoutVars/>
      </dgm:prSet>
      <dgm:spPr/>
    </dgm:pt>
    <dgm:pt modelId="{3BF3B5A2-541B-43B0-8122-1CE164E740B7}" type="pres">
      <dgm:prSet presAssocID="{5D3EBF70-7E4B-4239-A5D8-5445CEBE499F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29502F03-2B66-4A33-B96E-4F193ADB440F}" type="presOf" srcId="{4B7DF51F-3400-4F69-97D9-5A7D11260614}" destId="{0252ACCE-978E-4D2C-985D-605E42E92FD3}" srcOrd="0" destOrd="0" presId="urn:microsoft.com/office/officeart/2016/7/layout/BasicLinearProcessNumbered"/>
    <dgm:cxn modelId="{89151204-4398-4DF8-B8ED-E774C9F8487E}" srcId="{37CD6E91-505A-4B0D-ADB6-8A77A5D10923}" destId="{33E8D574-5994-4E32-B92C-50EB6E046D31}" srcOrd="4" destOrd="0" parTransId="{AA240117-E9D3-4601-80C5-664ED4AC820E}" sibTransId="{664E3F21-5A66-4D70-99BF-E5564616D88A}"/>
    <dgm:cxn modelId="{17956107-FF61-417D-94C7-DA28D36B984B}" type="presOf" srcId="{87B3073E-87DA-4D06-BAAC-B9F965333C2A}" destId="{CBF204CC-6A6C-413C-A615-1E0A27E30CFA}" srcOrd="1" destOrd="0" presId="urn:microsoft.com/office/officeart/2016/7/layout/BasicLinearProcessNumbered"/>
    <dgm:cxn modelId="{8A8C2F0F-3A46-4B27-8A05-74C66480B389}" type="presOf" srcId="{954FAD68-1A73-4571-A8E4-304AF372977E}" destId="{5720EFA6-7EFA-487E-8218-77605EEF7383}" srcOrd="0" destOrd="0" presId="urn:microsoft.com/office/officeart/2016/7/layout/BasicLinearProcessNumbered"/>
    <dgm:cxn modelId="{F05A6018-17B7-49AE-B948-F4D76088D14A}" srcId="{37CD6E91-505A-4B0D-ADB6-8A77A5D10923}" destId="{7CCF418B-3DA3-46A3-AD98-17BF3A0941B1}" srcOrd="0" destOrd="0" parTransId="{B62C9B7B-822C-4E9B-85AA-B5B5A113E0B1}" sibTransId="{C9AC95A2-F986-47B0-8AFF-36E792E4659C}"/>
    <dgm:cxn modelId="{4AC11119-22E6-4728-AACB-902DC7FEF1BA}" type="presOf" srcId="{697690F6-CCB4-4BB3-9393-7E147B274F72}" destId="{43DA39A9-B443-4936-BB00-FC5DC98F13AB}" srcOrd="0" destOrd="0" presId="urn:microsoft.com/office/officeart/2016/7/layout/BasicLinearProcessNumbered"/>
    <dgm:cxn modelId="{F72FE423-5FBF-4CA7-9DC4-F6541F79CA22}" srcId="{37CD6E91-505A-4B0D-ADB6-8A77A5D10923}" destId="{A387574E-E857-48A6-AB8D-DBE6ECD9927F}" srcOrd="3" destOrd="0" parTransId="{842994D2-2324-444B-A409-28957AB1124E}" sibTransId="{4B7DF51F-3400-4F69-97D9-5A7D11260614}"/>
    <dgm:cxn modelId="{3B62A52B-D2FE-4F40-BD29-0FB8098F3AA7}" type="presOf" srcId="{1BF24DAD-3306-4DD5-B3E2-C7CB503E503F}" destId="{7A5EF4CE-0C9A-4EAF-A88C-368D45222E38}" srcOrd="1" destOrd="0" presId="urn:microsoft.com/office/officeart/2016/7/layout/BasicLinearProcessNumbered"/>
    <dgm:cxn modelId="{2836E130-37EE-4BD0-B35C-FC4712346C1B}" type="presOf" srcId="{A387574E-E857-48A6-AB8D-DBE6ECD9927F}" destId="{831BA7A7-A88A-4C69-A5F4-0AAF0EC108C7}" srcOrd="1" destOrd="0" presId="urn:microsoft.com/office/officeart/2016/7/layout/BasicLinearProcessNumbered"/>
    <dgm:cxn modelId="{BAE44433-48DA-48B3-BF72-EF1C626B062F}" type="presOf" srcId="{7CCF418B-3DA3-46A3-AD98-17BF3A0941B1}" destId="{402E5A82-4F14-4BA6-A840-87B64307B10C}" srcOrd="0" destOrd="0" presId="urn:microsoft.com/office/officeart/2016/7/layout/BasicLinearProcessNumbered"/>
    <dgm:cxn modelId="{AA21E53F-F286-4237-9C7A-21AEB6532A19}" type="presOf" srcId="{1BF24DAD-3306-4DD5-B3E2-C7CB503E503F}" destId="{AB87F880-2ADC-489B-8B4E-CE989D0F9A2A}" srcOrd="0" destOrd="0" presId="urn:microsoft.com/office/officeart/2016/7/layout/BasicLinearProcessNumbered"/>
    <dgm:cxn modelId="{9BEF465B-0F2D-4EE3-94D2-00818D7B2FAB}" type="presOf" srcId="{5D3EBF70-7E4B-4239-A5D8-5445CEBE499F}" destId="{3BF3B5A2-541B-43B0-8122-1CE164E740B7}" srcOrd="1" destOrd="0" presId="urn:microsoft.com/office/officeart/2016/7/layout/BasicLinearProcessNumbered"/>
    <dgm:cxn modelId="{BFEB5C45-CB67-4D20-B889-878910BAE593}" type="presOf" srcId="{5D3EBF70-7E4B-4239-A5D8-5445CEBE499F}" destId="{DBD87A67-9AF5-4503-92BE-DBE813711347}" srcOrd="0" destOrd="0" presId="urn:microsoft.com/office/officeart/2016/7/layout/BasicLinearProcessNumbered"/>
    <dgm:cxn modelId="{84A39953-6526-4347-86C8-5B408162C1C3}" type="presOf" srcId="{101F09C3-FFD9-4C38-8C67-300497D8B275}" destId="{36B69D2D-D868-4DFC-B01D-F46DCE080A54}" srcOrd="0" destOrd="0" presId="urn:microsoft.com/office/officeart/2016/7/layout/BasicLinearProcessNumbered"/>
    <dgm:cxn modelId="{868D019D-7AEA-49AD-8C22-375466F2DF92}" type="presOf" srcId="{33E8D574-5994-4E32-B92C-50EB6E046D31}" destId="{B3633DEA-07AA-4EBB-B0A9-96CDF344BFEF}" srcOrd="0" destOrd="0" presId="urn:microsoft.com/office/officeart/2016/7/layout/BasicLinearProcessNumbered"/>
    <dgm:cxn modelId="{3E56A8A5-F446-4BF3-AF93-F7F1184F6FBE}" srcId="{37CD6E91-505A-4B0D-ADB6-8A77A5D10923}" destId="{1BF24DAD-3306-4DD5-B3E2-C7CB503E503F}" srcOrd="2" destOrd="0" parTransId="{3622A77F-65EE-4AF1-907E-BE8AE21FA130}" sibTransId="{697690F6-CCB4-4BB3-9393-7E147B274F72}"/>
    <dgm:cxn modelId="{26D9F7A5-265A-4020-BD81-4933B50699F2}" type="presOf" srcId="{33E8D574-5994-4E32-B92C-50EB6E046D31}" destId="{12FF7E30-0FF6-46AE-8DEE-F01B1F978D49}" srcOrd="1" destOrd="0" presId="urn:microsoft.com/office/officeart/2016/7/layout/BasicLinearProcessNumbered"/>
    <dgm:cxn modelId="{4FD4F0B5-AFBD-4F51-87F8-0B87F6B27DFE}" type="presOf" srcId="{664E3F21-5A66-4D70-99BF-E5564616D88A}" destId="{3EC411D6-D7BB-4000-8BE3-380353ABDF88}" srcOrd="0" destOrd="0" presId="urn:microsoft.com/office/officeart/2016/7/layout/BasicLinearProcessNumbered"/>
    <dgm:cxn modelId="{074B11C0-A847-454F-84D0-155451E6AC95}" type="presOf" srcId="{87B3073E-87DA-4D06-BAAC-B9F965333C2A}" destId="{2D47FD6E-EF8D-4411-BBEE-1F8EE240C422}" srcOrd="0" destOrd="0" presId="urn:microsoft.com/office/officeart/2016/7/layout/BasicLinearProcessNumbered"/>
    <dgm:cxn modelId="{40F11FC3-F0FA-4C55-85DA-2131718C9F10}" type="presOf" srcId="{7CCF418B-3DA3-46A3-AD98-17BF3A0941B1}" destId="{0CBBD02F-AAFD-4165-B099-B600C8F19439}" srcOrd="1" destOrd="0" presId="urn:microsoft.com/office/officeart/2016/7/layout/BasicLinearProcessNumbered"/>
    <dgm:cxn modelId="{D5376AC8-D90F-4CF8-B71C-EFA7A99FA9B8}" type="presOf" srcId="{C9AC95A2-F986-47B0-8AFF-36E792E4659C}" destId="{CCA036DF-1B82-4360-B267-B1DD54500A37}" srcOrd="0" destOrd="0" presId="urn:microsoft.com/office/officeart/2016/7/layout/BasicLinearProcessNumbered"/>
    <dgm:cxn modelId="{B56B02DA-B1FD-47EA-97B1-F95EAB31E637}" type="presOf" srcId="{37CD6E91-505A-4B0D-ADB6-8A77A5D10923}" destId="{C233A04B-4474-44EC-A195-CBA2ECB8F1B5}" srcOrd="0" destOrd="0" presId="urn:microsoft.com/office/officeart/2016/7/layout/BasicLinearProcessNumbered"/>
    <dgm:cxn modelId="{A799CFDD-EA6A-4D5A-85FB-E129CAF00C4F}" srcId="{37CD6E91-505A-4B0D-ADB6-8A77A5D10923}" destId="{87B3073E-87DA-4D06-BAAC-B9F965333C2A}" srcOrd="1" destOrd="0" parTransId="{6088AFB1-8CBF-4D3D-9A6D-DC8E21EB41A6}" sibTransId="{101F09C3-FFD9-4C38-8C67-300497D8B275}"/>
    <dgm:cxn modelId="{CE79E6DF-DA45-4D45-AA74-80FB39D2FABB}" srcId="{37CD6E91-505A-4B0D-ADB6-8A77A5D10923}" destId="{5D3EBF70-7E4B-4239-A5D8-5445CEBE499F}" srcOrd="5" destOrd="0" parTransId="{178EAEAC-D78F-40A0-8789-431E1883D778}" sibTransId="{954FAD68-1A73-4571-A8E4-304AF372977E}"/>
    <dgm:cxn modelId="{6CD74FE8-4E6A-4302-9DB3-07E2C0624815}" type="presOf" srcId="{A387574E-E857-48A6-AB8D-DBE6ECD9927F}" destId="{CE1CBDDB-CA1D-408D-8AED-9139C2E223E6}" srcOrd="0" destOrd="0" presId="urn:microsoft.com/office/officeart/2016/7/layout/BasicLinearProcessNumbered"/>
    <dgm:cxn modelId="{0DB70FDB-7ED4-4D04-8E79-B3B90666B9A5}" type="presParOf" srcId="{C233A04B-4474-44EC-A195-CBA2ECB8F1B5}" destId="{67FA96C6-4BD0-4DE1-B827-60DD1BE0B51E}" srcOrd="0" destOrd="0" presId="urn:microsoft.com/office/officeart/2016/7/layout/BasicLinearProcessNumbered"/>
    <dgm:cxn modelId="{99637293-D312-40B5-B9E3-941737BD0429}" type="presParOf" srcId="{67FA96C6-4BD0-4DE1-B827-60DD1BE0B51E}" destId="{402E5A82-4F14-4BA6-A840-87B64307B10C}" srcOrd="0" destOrd="0" presId="urn:microsoft.com/office/officeart/2016/7/layout/BasicLinearProcessNumbered"/>
    <dgm:cxn modelId="{7E07EE9D-FAB4-4EFB-BF76-C47FE2234F7A}" type="presParOf" srcId="{67FA96C6-4BD0-4DE1-B827-60DD1BE0B51E}" destId="{CCA036DF-1B82-4360-B267-B1DD54500A37}" srcOrd="1" destOrd="0" presId="urn:microsoft.com/office/officeart/2016/7/layout/BasicLinearProcessNumbered"/>
    <dgm:cxn modelId="{E0C71E13-0482-4025-B2F6-99813CEEF05B}" type="presParOf" srcId="{67FA96C6-4BD0-4DE1-B827-60DD1BE0B51E}" destId="{AE7D893C-C094-49FB-B529-6BA65458FD9B}" srcOrd="2" destOrd="0" presId="urn:microsoft.com/office/officeart/2016/7/layout/BasicLinearProcessNumbered"/>
    <dgm:cxn modelId="{C11A48E5-013C-4897-A2D6-17319CD5FD9B}" type="presParOf" srcId="{67FA96C6-4BD0-4DE1-B827-60DD1BE0B51E}" destId="{0CBBD02F-AAFD-4165-B099-B600C8F19439}" srcOrd="3" destOrd="0" presId="urn:microsoft.com/office/officeart/2016/7/layout/BasicLinearProcessNumbered"/>
    <dgm:cxn modelId="{B76F02BD-97E0-4F93-88DF-4A98D46E1ED3}" type="presParOf" srcId="{C233A04B-4474-44EC-A195-CBA2ECB8F1B5}" destId="{5471C5A7-00AE-4D93-9987-C5B6EAD727C1}" srcOrd="1" destOrd="0" presId="urn:microsoft.com/office/officeart/2016/7/layout/BasicLinearProcessNumbered"/>
    <dgm:cxn modelId="{EED47312-C6D9-4E60-83BF-F1CECD9113A3}" type="presParOf" srcId="{C233A04B-4474-44EC-A195-CBA2ECB8F1B5}" destId="{82BADF79-EF81-43F1-AC1F-6242AA1B2329}" srcOrd="2" destOrd="0" presId="urn:microsoft.com/office/officeart/2016/7/layout/BasicLinearProcessNumbered"/>
    <dgm:cxn modelId="{952C9876-664E-4E9A-9742-09EB76CEEE3E}" type="presParOf" srcId="{82BADF79-EF81-43F1-AC1F-6242AA1B2329}" destId="{2D47FD6E-EF8D-4411-BBEE-1F8EE240C422}" srcOrd="0" destOrd="0" presId="urn:microsoft.com/office/officeart/2016/7/layout/BasicLinearProcessNumbered"/>
    <dgm:cxn modelId="{D75A9E22-F330-4A60-8CBA-B45FFBB7488E}" type="presParOf" srcId="{82BADF79-EF81-43F1-AC1F-6242AA1B2329}" destId="{36B69D2D-D868-4DFC-B01D-F46DCE080A54}" srcOrd="1" destOrd="0" presId="urn:microsoft.com/office/officeart/2016/7/layout/BasicLinearProcessNumbered"/>
    <dgm:cxn modelId="{25A7C365-1D06-494D-A3F9-3BCA8B4435E5}" type="presParOf" srcId="{82BADF79-EF81-43F1-AC1F-6242AA1B2329}" destId="{B45C1582-ACDE-4468-8C4F-60F1E88DB73A}" srcOrd="2" destOrd="0" presId="urn:microsoft.com/office/officeart/2016/7/layout/BasicLinearProcessNumbered"/>
    <dgm:cxn modelId="{30672A37-396C-413E-B42A-97352C5DB116}" type="presParOf" srcId="{82BADF79-EF81-43F1-AC1F-6242AA1B2329}" destId="{CBF204CC-6A6C-413C-A615-1E0A27E30CFA}" srcOrd="3" destOrd="0" presId="urn:microsoft.com/office/officeart/2016/7/layout/BasicLinearProcessNumbered"/>
    <dgm:cxn modelId="{6F3042CC-6D80-41B4-9969-18A327940791}" type="presParOf" srcId="{C233A04B-4474-44EC-A195-CBA2ECB8F1B5}" destId="{0CDFB319-CA0F-479F-9A35-D3619794FE79}" srcOrd="3" destOrd="0" presId="urn:microsoft.com/office/officeart/2016/7/layout/BasicLinearProcessNumbered"/>
    <dgm:cxn modelId="{E29BB6AA-680D-431F-B6DC-EA6721A65C2A}" type="presParOf" srcId="{C233A04B-4474-44EC-A195-CBA2ECB8F1B5}" destId="{03B0BCD1-9D0D-4456-8AC4-78E9CEECE9E4}" srcOrd="4" destOrd="0" presId="urn:microsoft.com/office/officeart/2016/7/layout/BasicLinearProcessNumbered"/>
    <dgm:cxn modelId="{73942541-A7BE-4EF9-A027-D9AF2A1749F9}" type="presParOf" srcId="{03B0BCD1-9D0D-4456-8AC4-78E9CEECE9E4}" destId="{AB87F880-2ADC-489B-8B4E-CE989D0F9A2A}" srcOrd="0" destOrd="0" presId="urn:microsoft.com/office/officeart/2016/7/layout/BasicLinearProcessNumbered"/>
    <dgm:cxn modelId="{DAB9A63A-5DB9-49BC-8D4A-7B01FCAE4C76}" type="presParOf" srcId="{03B0BCD1-9D0D-4456-8AC4-78E9CEECE9E4}" destId="{43DA39A9-B443-4936-BB00-FC5DC98F13AB}" srcOrd="1" destOrd="0" presId="urn:microsoft.com/office/officeart/2016/7/layout/BasicLinearProcessNumbered"/>
    <dgm:cxn modelId="{EA3B8F28-02EE-48AD-BBD1-EA5BA678A796}" type="presParOf" srcId="{03B0BCD1-9D0D-4456-8AC4-78E9CEECE9E4}" destId="{8438FC71-81F7-4197-8432-193FA3F63AE2}" srcOrd="2" destOrd="0" presId="urn:microsoft.com/office/officeart/2016/7/layout/BasicLinearProcessNumbered"/>
    <dgm:cxn modelId="{E30114C5-17ED-4A0B-88AE-0D6214EC0CD6}" type="presParOf" srcId="{03B0BCD1-9D0D-4456-8AC4-78E9CEECE9E4}" destId="{7A5EF4CE-0C9A-4EAF-A88C-368D45222E38}" srcOrd="3" destOrd="0" presId="urn:microsoft.com/office/officeart/2016/7/layout/BasicLinearProcessNumbered"/>
    <dgm:cxn modelId="{0697B68F-ED4E-4678-99E9-D3EEA6E34821}" type="presParOf" srcId="{C233A04B-4474-44EC-A195-CBA2ECB8F1B5}" destId="{196365FC-2342-4564-99C6-7B517F1E479B}" srcOrd="5" destOrd="0" presId="urn:microsoft.com/office/officeart/2016/7/layout/BasicLinearProcessNumbered"/>
    <dgm:cxn modelId="{3B11B9A2-061E-4102-B783-F84214114C41}" type="presParOf" srcId="{C233A04B-4474-44EC-A195-CBA2ECB8F1B5}" destId="{F79B86D0-4ECF-430E-B5CC-FE9E5B92383A}" srcOrd="6" destOrd="0" presId="urn:microsoft.com/office/officeart/2016/7/layout/BasicLinearProcessNumbered"/>
    <dgm:cxn modelId="{6CB3F896-C313-4764-9CB7-522AD017F21C}" type="presParOf" srcId="{F79B86D0-4ECF-430E-B5CC-FE9E5B92383A}" destId="{CE1CBDDB-CA1D-408D-8AED-9139C2E223E6}" srcOrd="0" destOrd="0" presId="urn:microsoft.com/office/officeart/2016/7/layout/BasicLinearProcessNumbered"/>
    <dgm:cxn modelId="{C1A0777A-5233-49FD-854C-AF980A78368B}" type="presParOf" srcId="{F79B86D0-4ECF-430E-B5CC-FE9E5B92383A}" destId="{0252ACCE-978E-4D2C-985D-605E42E92FD3}" srcOrd="1" destOrd="0" presId="urn:microsoft.com/office/officeart/2016/7/layout/BasicLinearProcessNumbered"/>
    <dgm:cxn modelId="{9D49849A-7F30-4F42-B0E2-9C5845776920}" type="presParOf" srcId="{F79B86D0-4ECF-430E-B5CC-FE9E5B92383A}" destId="{3448E1A8-7CFC-41E2-919E-EF773D3879E3}" srcOrd="2" destOrd="0" presId="urn:microsoft.com/office/officeart/2016/7/layout/BasicLinearProcessNumbered"/>
    <dgm:cxn modelId="{9489C8D4-D5CC-4396-A9A7-D494407BAF9E}" type="presParOf" srcId="{F79B86D0-4ECF-430E-B5CC-FE9E5B92383A}" destId="{831BA7A7-A88A-4C69-A5F4-0AAF0EC108C7}" srcOrd="3" destOrd="0" presId="urn:microsoft.com/office/officeart/2016/7/layout/BasicLinearProcessNumbered"/>
    <dgm:cxn modelId="{C14011B7-9B5D-4BC6-A654-EC92242930D9}" type="presParOf" srcId="{C233A04B-4474-44EC-A195-CBA2ECB8F1B5}" destId="{064A0FBC-BF07-4A13-8D92-2B22A1AC5D4B}" srcOrd="7" destOrd="0" presId="urn:microsoft.com/office/officeart/2016/7/layout/BasicLinearProcessNumbered"/>
    <dgm:cxn modelId="{DC436E62-F648-4AFB-A80E-C90422522E92}" type="presParOf" srcId="{C233A04B-4474-44EC-A195-CBA2ECB8F1B5}" destId="{3AFAC4B9-BE04-41E3-A5F9-CA972628FCEC}" srcOrd="8" destOrd="0" presId="urn:microsoft.com/office/officeart/2016/7/layout/BasicLinearProcessNumbered"/>
    <dgm:cxn modelId="{B721BCA0-F790-4CC8-9DC2-0D1D63092EAE}" type="presParOf" srcId="{3AFAC4B9-BE04-41E3-A5F9-CA972628FCEC}" destId="{B3633DEA-07AA-4EBB-B0A9-96CDF344BFEF}" srcOrd="0" destOrd="0" presId="urn:microsoft.com/office/officeart/2016/7/layout/BasicLinearProcessNumbered"/>
    <dgm:cxn modelId="{58E86A01-6736-497A-88AF-6F4C8CEEEFA1}" type="presParOf" srcId="{3AFAC4B9-BE04-41E3-A5F9-CA972628FCEC}" destId="{3EC411D6-D7BB-4000-8BE3-380353ABDF88}" srcOrd="1" destOrd="0" presId="urn:microsoft.com/office/officeart/2016/7/layout/BasicLinearProcessNumbered"/>
    <dgm:cxn modelId="{2EF65907-A1D9-4ABA-9B54-A3263C7F5D6E}" type="presParOf" srcId="{3AFAC4B9-BE04-41E3-A5F9-CA972628FCEC}" destId="{AD1E0AEE-A8E4-4268-895B-0D806BBEA1AA}" srcOrd="2" destOrd="0" presId="urn:microsoft.com/office/officeart/2016/7/layout/BasicLinearProcessNumbered"/>
    <dgm:cxn modelId="{3292BC3E-B2BB-474C-B707-2D100F0447CB}" type="presParOf" srcId="{3AFAC4B9-BE04-41E3-A5F9-CA972628FCEC}" destId="{12FF7E30-0FF6-46AE-8DEE-F01B1F978D49}" srcOrd="3" destOrd="0" presId="urn:microsoft.com/office/officeart/2016/7/layout/BasicLinearProcessNumbered"/>
    <dgm:cxn modelId="{50F5DD5B-6BFA-4D9D-8E2F-D76D940DE322}" type="presParOf" srcId="{C233A04B-4474-44EC-A195-CBA2ECB8F1B5}" destId="{7CD5D985-5F4A-439F-8252-3F1A1E8A8762}" srcOrd="9" destOrd="0" presId="urn:microsoft.com/office/officeart/2016/7/layout/BasicLinearProcessNumbered"/>
    <dgm:cxn modelId="{4F35A111-CD08-4F13-B7A5-4E24B0D5AB6E}" type="presParOf" srcId="{C233A04B-4474-44EC-A195-CBA2ECB8F1B5}" destId="{4DE42C41-6670-43C3-B72A-88C2B1CFF3F3}" srcOrd="10" destOrd="0" presId="urn:microsoft.com/office/officeart/2016/7/layout/BasicLinearProcessNumbered"/>
    <dgm:cxn modelId="{0312E834-0614-4613-A175-D299B338164E}" type="presParOf" srcId="{4DE42C41-6670-43C3-B72A-88C2B1CFF3F3}" destId="{DBD87A67-9AF5-4503-92BE-DBE813711347}" srcOrd="0" destOrd="0" presId="urn:microsoft.com/office/officeart/2016/7/layout/BasicLinearProcessNumbered"/>
    <dgm:cxn modelId="{ACCF27A1-FDCB-49F0-BC66-743E85313069}" type="presParOf" srcId="{4DE42C41-6670-43C3-B72A-88C2B1CFF3F3}" destId="{5720EFA6-7EFA-487E-8218-77605EEF7383}" srcOrd="1" destOrd="0" presId="urn:microsoft.com/office/officeart/2016/7/layout/BasicLinearProcessNumbered"/>
    <dgm:cxn modelId="{9E90438A-D6EF-4CD6-A0AF-542F00F8C4B4}" type="presParOf" srcId="{4DE42C41-6670-43C3-B72A-88C2B1CFF3F3}" destId="{EFB468E1-FDDB-498F-AD6A-A7D81D0F0FB6}" srcOrd="2" destOrd="0" presId="urn:microsoft.com/office/officeart/2016/7/layout/BasicLinearProcessNumbered"/>
    <dgm:cxn modelId="{1204DD8B-26DB-47B2-8DCC-8BFC4EB69720}" type="presParOf" srcId="{4DE42C41-6670-43C3-B72A-88C2B1CFF3F3}" destId="{3BF3B5A2-541B-43B0-8122-1CE164E740B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E5A82-4F14-4BA6-A840-87B64307B10C}">
      <dsp:nvSpPr>
        <dsp:cNvPr id="0" name=""/>
        <dsp:cNvSpPr/>
      </dsp:nvSpPr>
      <dsp:spPr>
        <a:xfrm>
          <a:off x="1331" y="468843"/>
          <a:ext cx="1677455" cy="23484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1" tIns="330200" rIns="13078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PHP – backend development</a:t>
          </a:r>
        </a:p>
      </dsp:txBody>
      <dsp:txXfrm>
        <a:off x="1331" y="1361249"/>
        <a:ext cx="1677455" cy="1409062"/>
      </dsp:txXfrm>
    </dsp:sp>
    <dsp:sp modelId="{CCA036DF-1B82-4360-B267-B1DD54500A37}">
      <dsp:nvSpPr>
        <dsp:cNvPr id="0" name=""/>
        <dsp:cNvSpPr/>
      </dsp:nvSpPr>
      <dsp:spPr>
        <a:xfrm>
          <a:off x="487793" y="703687"/>
          <a:ext cx="704531" cy="7045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928" tIns="12700" rIns="5492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590969" y="806863"/>
        <a:ext cx="498179" cy="498179"/>
      </dsp:txXfrm>
    </dsp:sp>
    <dsp:sp modelId="{AE7D893C-C094-49FB-B529-6BA65458FD9B}">
      <dsp:nvSpPr>
        <dsp:cNvPr id="0" name=""/>
        <dsp:cNvSpPr/>
      </dsp:nvSpPr>
      <dsp:spPr>
        <a:xfrm>
          <a:off x="1331" y="2817209"/>
          <a:ext cx="1677455" cy="72"/>
        </a:xfrm>
        <a:prstGeom prst="rect">
          <a:avLst/>
        </a:prstGeom>
        <a:solidFill>
          <a:schemeClr val="accent2">
            <a:hueOff val="87097"/>
            <a:satOff val="-498"/>
            <a:lumOff val="481"/>
            <a:alphaOff val="0"/>
          </a:schemeClr>
        </a:solidFill>
        <a:ln w="19050" cap="rnd" cmpd="sng" algn="ctr">
          <a:solidFill>
            <a:schemeClr val="accent2">
              <a:hueOff val="87097"/>
              <a:satOff val="-498"/>
              <a:lumOff val="4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47FD6E-EF8D-4411-BBEE-1F8EE240C422}">
      <dsp:nvSpPr>
        <dsp:cNvPr id="0" name=""/>
        <dsp:cNvSpPr/>
      </dsp:nvSpPr>
      <dsp:spPr>
        <a:xfrm>
          <a:off x="1846532" y="468843"/>
          <a:ext cx="1677455" cy="2348438"/>
        </a:xfrm>
        <a:prstGeom prst="rect">
          <a:avLst/>
        </a:prstGeom>
        <a:solidFill>
          <a:schemeClr val="accent2">
            <a:tint val="40000"/>
            <a:alpha val="90000"/>
            <a:hueOff val="202226"/>
            <a:satOff val="1993"/>
            <a:lumOff val="19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202226"/>
              <a:satOff val="1993"/>
              <a:lumOff val="1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1" tIns="330200" rIns="13078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Apache Web Server</a:t>
          </a:r>
        </a:p>
      </dsp:txBody>
      <dsp:txXfrm>
        <a:off x="1846532" y="1361249"/>
        <a:ext cx="1677455" cy="1409062"/>
      </dsp:txXfrm>
    </dsp:sp>
    <dsp:sp modelId="{36B69D2D-D868-4DFC-B01D-F46DCE080A54}">
      <dsp:nvSpPr>
        <dsp:cNvPr id="0" name=""/>
        <dsp:cNvSpPr/>
      </dsp:nvSpPr>
      <dsp:spPr>
        <a:xfrm>
          <a:off x="2332994" y="703687"/>
          <a:ext cx="704531" cy="704531"/>
        </a:xfrm>
        <a:prstGeom prst="ellipse">
          <a:avLst/>
        </a:prstGeom>
        <a:solidFill>
          <a:schemeClr val="accent2">
            <a:hueOff val="174194"/>
            <a:satOff val="-995"/>
            <a:lumOff val="963"/>
            <a:alphaOff val="0"/>
          </a:schemeClr>
        </a:solidFill>
        <a:ln w="19050" cap="rnd" cmpd="sng" algn="ctr">
          <a:solidFill>
            <a:schemeClr val="accent2">
              <a:hueOff val="174194"/>
              <a:satOff val="-995"/>
              <a:lumOff val="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928" tIns="12700" rIns="5492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436170" y="806863"/>
        <a:ext cx="498179" cy="498179"/>
      </dsp:txXfrm>
    </dsp:sp>
    <dsp:sp modelId="{B45C1582-ACDE-4468-8C4F-60F1E88DB73A}">
      <dsp:nvSpPr>
        <dsp:cNvPr id="0" name=""/>
        <dsp:cNvSpPr/>
      </dsp:nvSpPr>
      <dsp:spPr>
        <a:xfrm>
          <a:off x="1846532" y="2817209"/>
          <a:ext cx="1677455" cy="72"/>
        </a:xfrm>
        <a:prstGeom prst="rect">
          <a:avLst/>
        </a:prstGeom>
        <a:solidFill>
          <a:schemeClr val="accent2">
            <a:hueOff val="261291"/>
            <a:satOff val="-1493"/>
            <a:lumOff val="1444"/>
            <a:alphaOff val="0"/>
          </a:schemeClr>
        </a:solidFill>
        <a:ln w="19050" cap="rnd" cmpd="sng" algn="ctr">
          <a:solidFill>
            <a:schemeClr val="accent2">
              <a:hueOff val="261291"/>
              <a:satOff val="-1493"/>
              <a:lumOff val="14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87F880-2ADC-489B-8B4E-CE989D0F9A2A}">
      <dsp:nvSpPr>
        <dsp:cNvPr id="0" name=""/>
        <dsp:cNvSpPr/>
      </dsp:nvSpPr>
      <dsp:spPr>
        <a:xfrm>
          <a:off x="3691733" y="468843"/>
          <a:ext cx="1677455" cy="2348438"/>
        </a:xfrm>
        <a:prstGeom prst="rect">
          <a:avLst/>
        </a:prstGeom>
        <a:solidFill>
          <a:schemeClr val="accent2">
            <a:tint val="40000"/>
            <a:alpha val="90000"/>
            <a:hueOff val="404452"/>
            <a:satOff val="3986"/>
            <a:lumOff val="38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404452"/>
              <a:satOff val="3986"/>
              <a:lumOff val="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1" tIns="330200" rIns="13078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JQuery and JavaScript – interactivity on webpages /</a:t>
          </a:r>
        </a:p>
      </dsp:txBody>
      <dsp:txXfrm>
        <a:off x="3691733" y="1361249"/>
        <a:ext cx="1677455" cy="1409062"/>
      </dsp:txXfrm>
    </dsp:sp>
    <dsp:sp modelId="{43DA39A9-B443-4936-BB00-FC5DC98F13AB}">
      <dsp:nvSpPr>
        <dsp:cNvPr id="0" name=""/>
        <dsp:cNvSpPr/>
      </dsp:nvSpPr>
      <dsp:spPr>
        <a:xfrm>
          <a:off x="4178196" y="703687"/>
          <a:ext cx="704531" cy="704531"/>
        </a:xfrm>
        <a:prstGeom prst="ellipse">
          <a:avLst/>
        </a:prstGeom>
        <a:solidFill>
          <a:schemeClr val="accent2">
            <a:hueOff val="348388"/>
            <a:satOff val="-1991"/>
            <a:lumOff val="1925"/>
            <a:alphaOff val="0"/>
          </a:schemeClr>
        </a:solidFill>
        <a:ln w="19050" cap="rnd" cmpd="sng" algn="ctr">
          <a:solidFill>
            <a:schemeClr val="accent2">
              <a:hueOff val="348388"/>
              <a:satOff val="-1991"/>
              <a:lumOff val="19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928" tIns="12700" rIns="5492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281372" y="806863"/>
        <a:ext cx="498179" cy="498179"/>
      </dsp:txXfrm>
    </dsp:sp>
    <dsp:sp modelId="{8438FC71-81F7-4197-8432-193FA3F63AE2}">
      <dsp:nvSpPr>
        <dsp:cNvPr id="0" name=""/>
        <dsp:cNvSpPr/>
      </dsp:nvSpPr>
      <dsp:spPr>
        <a:xfrm>
          <a:off x="3691733" y="2817209"/>
          <a:ext cx="1677455" cy="72"/>
        </a:xfrm>
        <a:prstGeom prst="rect">
          <a:avLst/>
        </a:prstGeom>
        <a:solidFill>
          <a:schemeClr val="accent2">
            <a:hueOff val="435485"/>
            <a:satOff val="-2489"/>
            <a:lumOff val="2407"/>
            <a:alphaOff val="0"/>
          </a:schemeClr>
        </a:solidFill>
        <a:ln w="19050" cap="rnd" cmpd="sng" algn="ctr">
          <a:solidFill>
            <a:schemeClr val="accent2">
              <a:hueOff val="435485"/>
              <a:satOff val="-2489"/>
              <a:lumOff val="24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1CBDDB-CA1D-408D-8AED-9139C2E223E6}">
      <dsp:nvSpPr>
        <dsp:cNvPr id="0" name=""/>
        <dsp:cNvSpPr/>
      </dsp:nvSpPr>
      <dsp:spPr>
        <a:xfrm>
          <a:off x="5536935" y="468843"/>
          <a:ext cx="1677455" cy="2348438"/>
        </a:xfrm>
        <a:prstGeom prst="rect">
          <a:avLst/>
        </a:prstGeom>
        <a:solidFill>
          <a:schemeClr val="accent2">
            <a:tint val="40000"/>
            <a:alpha val="90000"/>
            <a:hueOff val="606678"/>
            <a:satOff val="5980"/>
            <a:lumOff val="57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606678"/>
              <a:satOff val="5980"/>
              <a:lumOff val="5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1" tIns="330200" rIns="13078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Bootstrap – CSS style sheets</a:t>
          </a:r>
        </a:p>
      </dsp:txBody>
      <dsp:txXfrm>
        <a:off x="5536935" y="1361249"/>
        <a:ext cx="1677455" cy="1409062"/>
      </dsp:txXfrm>
    </dsp:sp>
    <dsp:sp modelId="{0252ACCE-978E-4D2C-985D-605E42E92FD3}">
      <dsp:nvSpPr>
        <dsp:cNvPr id="0" name=""/>
        <dsp:cNvSpPr/>
      </dsp:nvSpPr>
      <dsp:spPr>
        <a:xfrm>
          <a:off x="6023397" y="703687"/>
          <a:ext cx="704531" cy="704531"/>
        </a:xfrm>
        <a:prstGeom prst="ellipse">
          <a:avLst/>
        </a:prstGeom>
        <a:solidFill>
          <a:schemeClr val="accent2">
            <a:hueOff val="522582"/>
            <a:satOff val="-2986"/>
            <a:lumOff val="2888"/>
            <a:alphaOff val="0"/>
          </a:schemeClr>
        </a:solidFill>
        <a:ln w="19050" cap="rnd" cmpd="sng" algn="ctr">
          <a:solidFill>
            <a:schemeClr val="accent2">
              <a:hueOff val="522582"/>
              <a:satOff val="-2986"/>
              <a:lumOff val="2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928" tIns="12700" rIns="5492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126573" y="806863"/>
        <a:ext cx="498179" cy="498179"/>
      </dsp:txXfrm>
    </dsp:sp>
    <dsp:sp modelId="{3448E1A8-7CFC-41E2-919E-EF773D3879E3}">
      <dsp:nvSpPr>
        <dsp:cNvPr id="0" name=""/>
        <dsp:cNvSpPr/>
      </dsp:nvSpPr>
      <dsp:spPr>
        <a:xfrm>
          <a:off x="5536935" y="2817209"/>
          <a:ext cx="1677455" cy="72"/>
        </a:xfrm>
        <a:prstGeom prst="rect">
          <a:avLst/>
        </a:prstGeom>
        <a:solidFill>
          <a:schemeClr val="accent2">
            <a:hueOff val="609679"/>
            <a:satOff val="-3484"/>
            <a:lumOff val="3370"/>
            <a:alphaOff val="0"/>
          </a:schemeClr>
        </a:solidFill>
        <a:ln w="19050" cap="rnd" cmpd="sng" algn="ctr">
          <a:solidFill>
            <a:schemeClr val="accent2">
              <a:hueOff val="609679"/>
              <a:satOff val="-3484"/>
              <a:lumOff val="33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633DEA-07AA-4EBB-B0A9-96CDF344BFEF}">
      <dsp:nvSpPr>
        <dsp:cNvPr id="0" name=""/>
        <dsp:cNvSpPr/>
      </dsp:nvSpPr>
      <dsp:spPr>
        <a:xfrm>
          <a:off x="7382136" y="468843"/>
          <a:ext cx="1677455" cy="2348438"/>
        </a:xfrm>
        <a:prstGeom prst="rect">
          <a:avLst/>
        </a:prstGeom>
        <a:solidFill>
          <a:schemeClr val="accent2">
            <a:tint val="40000"/>
            <a:alpha val="90000"/>
            <a:hueOff val="808904"/>
            <a:satOff val="7973"/>
            <a:lumOff val="76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08904"/>
              <a:satOff val="7973"/>
              <a:lumOff val="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1" tIns="330200" rIns="13078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MySQL database</a:t>
          </a:r>
        </a:p>
      </dsp:txBody>
      <dsp:txXfrm>
        <a:off x="7382136" y="1361249"/>
        <a:ext cx="1677455" cy="1409062"/>
      </dsp:txXfrm>
    </dsp:sp>
    <dsp:sp modelId="{3EC411D6-D7BB-4000-8BE3-380353ABDF88}">
      <dsp:nvSpPr>
        <dsp:cNvPr id="0" name=""/>
        <dsp:cNvSpPr/>
      </dsp:nvSpPr>
      <dsp:spPr>
        <a:xfrm>
          <a:off x="7868598" y="703687"/>
          <a:ext cx="704531" cy="704531"/>
        </a:xfrm>
        <a:prstGeom prst="ellipse">
          <a:avLst/>
        </a:prstGeom>
        <a:solidFill>
          <a:schemeClr val="accent2">
            <a:hueOff val="696776"/>
            <a:satOff val="-3982"/>
            <a:lumOff val="3851"/>
            <a:alphaOff val="0"/>
          </a:schemeClr>
        </a:solidFill>
        <a:ln w="19050" cap="rnd" cmpd="sng" algn="ctr">
          <a:solidFill>
            <a:schemeClr val="accent2">
              <a:hueOff val="696776"/>
              <a:satOff val="-3982"/>
              <a:lumOff val="38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928" tIns="12700" rIns="5492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5</a:t>
          </a:r>
        </a:p>
      </dsp:txBody>
      <dsp:txXfrm>
        <a:off x="7971774" y="806863"/>
        <a:ext cx="498179" cy="498179"/>
      </dsp:txXfrm>
    </dsp:sp>
    <dsp:sp modelId="{AD1E0AEE-A8E4-4268-895B-0D806BBEA1AA}">
      <dsp:nvSpPr>
        <dsp:cNvPr id="0" name=""/>
        <dsp:cNvSpPr/>
      </dsp:nvSpPr>
      <dsp:spPr>
        <a:xfrm>
          <a:off x="7382136" y="2817209"/>
          <a:ext cx="1677455" cy="72"/>
        </a:xfrm>
        <a:prstGeom prst="rect">
          <a:avLst/>
        </a:prstGeom>
        <a:solidFill>
          <a:schemeClr val="accent2">
            <a:hueOff val="783873"/>
            <a:satOff val="-4480"/>
            <a:lumOff val="4332"/>
            <a:alphaOff val="0"/>
          </a:schemeClr>
        </a:solidFill>
        <a:ln w="19050" cap="rnd" cmpd="sng" algn="ctr">
          <a:solidFill>
            <a:schemeClr val="accent2">
              <a:hueOff val="783873"/>
              <a:satOff val="-4480"/>
              <a:lumOff val="43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BD87A67-9AF5-4503-92BE-DBE813711347}">
      <dsp:nvSpPr>
        <dsp:cNvPr id="0" name=""/>
        <dsp:cNvSpPr/>
      </dsp:nvSpPr>
      <dsp:spPr>
        <a:xfrm>
          <a:off x="9227337" y="468843"/>
          <a:ext cx="1677455" cy="2348438"/>
        </a:xfrm>
        <a:prstGeom prst="rect">
          <a:avLst/>
        </a:prstGeom>
        <a:solidFill>
          <a:schemeClr val="accent2">
            <a:tint val="40000"/>
            <a:alpha val="90000"/>
            <a:hueOff val="1011130"/>
            <a:satOff val="9966"/>
            <a:lumOff val="951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011130"/>
              <a:satOff val="9966"/>
              <a:lumOff val="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81" tIns="330200" rIns="130781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Datatables</a:t>
          </a:r>
        </a:p>
      </dsp:txBody>
      <dsp:txXfrm>
        <a:off x="9227337" y="1361249"/>
        <a:ext cx="1677455" cy="1409062"/>
      </dsp:txXfrm>
    </dsp:sp>
    <dsp:sp modelId="{5720EFA6-7EFA-487E-8218-77605EEF7383}">
      <dsp:nvSpPr>
        <dsp:cNvPr id="0" name=""/>
        <dsp:cNvSpPr/>
      </dsp:nvSpPr>
      <dsp:spPr>
        <a:xfrm>
          <a:off x="9713800" y="703687"/>
          <a:ext cx="704531" cy="704531"/>
        </a:xfrm>
        <a:prstGeom prst="ellipse">
          <a:avLst/>
        </a:prstGeom>
        <a:solidFill>
          <a:schemeClr val="accent2">
            <a:hueOff val="870970"/>
            <a:satOff val="-4977"/>
            <a:lumOff val="4814"/>
            <a:alphaOff val="0"/>
          </a:schemeClr>
        </a:solidFill>
        <a:ln w="19050" cap="rnd" cmpd="sng" algn="ctr">
          <a:solidFill>
            <a:schemeClr val="accent2">
              <a:hueOff val="870970"/>
              <a:satOff val="-4977"/>
              <a:lumOff val="48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4928" tIns="12700" rIns="54928" bIns="127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6</a:t>
          </a:r>
        </a:p>
      </dsp:txBody>
      <dsp:txXfrm>
        <a:off x="9816976" y="806863"/>
        <a:ext cx="498179" cy="498179"/>
      </dsp:txXfrm>
    </dsp:sp>
    <dsp:sp modelId="{EFB468E1-FDDB-498F-AD6A-A7D81D0F0FB6}">
      <dsp:nvSpPr>
        <dsp:cNvPr id="0" name=""/>
        <dsp:cNvSpPr/>
      </dsp:nvSpPr>
      <dsp:spPr>
        <a:xfrm>
          <a:off x="9227337" y="2817209"/>
          <a:ext cx="1677455" cy="72"/>
        </a:xfrm>
        <a:prstGeom prst="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9050" cap="rnd" cmpd="sng" algn="ctr">
          <a:solidFill>
            <a:schemeClr val="accent2">
              <a:hueOff val="958067"/>
              <a:satOff val="-5475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5962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43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6521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9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99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56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3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0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3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2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C25D1-D18E-4D9D-A9DB-8ACE6357F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" t="7647" b="764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F80E7-BB8B-944F-BF60-31EC3193F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3899" y="2340260"/>
            <a:ext cx="5944860" cy="1341153"/>
          </a:xfrm>
        </p:spPr>
        <p:txBody>
          <a:bodyPr>
            <a:normAutofit/>
          </a:bodyPr>
          <a:lstStyle/>
          <a:p>
            <a:r>
              <a:rPr lang="en-US" sz="3600" dirty="0"/>
              <a:t>After School Program</a:t>
            </a:r>
            <a:br>
              <a:rPr lang="en-US" sz="3600" dirty="0"/>
            </a:br>
            <a:r>
              <a:rPr lang="en-US" sz="3600" dirty="0"/>
              <a:t>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3FBD0-2750-AE40-8F96-4E1CAF756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353626" cy="1096901"/>
          </a:xfrm>
        </p:spPr>
        <p:txBody>
          <a:bodyPr>
            <a:normAutofit/>
          </a:bodyPr>
          <a:lstStyle/>
          <a:p>
            <a:r>
              <a:rPr lang="en-US" sz="1600" dirty="0"/>
              <a:t>Product Overview Presentation</a:t>
            </a:r>
          </a:p>
          <a:p>
            <a:r>
              <a:rPr lang="en-US" sz="1600" dirty="0"/>
              <a:t>CSC 4350 / CSC 6350</a:t>
            </a:r>
          </a:p>
          <a:p>
            <a:r>
              <a:rPr lang="en-US" sz="1600" dirty="0"/>
              <a:t>Team 7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141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PERT Chart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C057D3E-39F6-4E56-9F35-AB463D65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96" t="45389" b="16240"/>
          <a:stretch/>
        </p:blipFill>
        <p:spPr>
          <a:xfrm>
            <a:off x="230645" y="813268"/>
            <a:ext cx="11730709" cy="34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18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DF47-F0E1-6545-9193-77A5B65A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87" y="1634817"/>
            <a:ext cx="3852693" cy="21052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Creating a new Student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4C2A7-2AF8-4BE4-AE1F-461F7861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05" y="426299"/>
            <a:ext cx="5274327" cy="435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C199D-A77D-4850-AA88-211AC42A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7" y="4982944"/>
            <a:ext cx="11327964" cy="15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1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C5F5CE-9AEA-9E46-AC0C-89BC369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7" y="5436411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dirty="0"/>
              <a:t>View and Edit Contact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D6C72-F79C-4F6C-8290-453F1B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63" y="549515"/>
            <a:ext cx="3438068" cy="3317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2D6F1-38A3-4D62-8E63-C5034477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11" y="3867251"/>
            <a:ext cx="8647065" cy="15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3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3E4229-B6C4-9E43-905C-679FB9B2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40" y="530841"/>
            <a:ext cx="8639657" cy="5385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Delete Student – Archives the record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9DE18-369E-4BF8-A759-0E20409B8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39" t="22824"/>
          <a:stretch/>
        </p:blipFill>
        <p:spPr>
          <a:xfrm>
            <a:off x="1075027" y="1542237"/>
            <a:ext cx="4431296" cy="1251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F5620-C4FC-4D01-B9E4-659CAD0CA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5" r="5920"/>
          <a:stretch/>
        </p:blipFill>
        <p:spPr>
          <a:xfrm>
            <a:off x="1111539" y="4531016"/>
            <a:ext cx="7524351" cy="1928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9EFD0-FE2D-49D9-A53C-6B0629BA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22" y="3030115"/>
            <a:ext cx="9197100" cy="16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8C3E34-2CF5-42B9-9C4E-7B4FB7578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View School Info</a:t>
            </a:r>
            <a:endParaRPr lang="en-US" sz="48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5E775-68D4-4B70-8CD6-ACB95217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7" y="2523737"/>
            <a:ext cx="9273999" cy="18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B33936-BD4C-4683-BF62-8A6AF534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Create New School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A5F5A-0635-4384-903E-AA6097D9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4"/>
          <a:stretch/>
        </p:blipFill>
        <p:spPr>
          <a:xfrm>
            <a:off x="1075027" y="1090991"/>
            <a:ext cx="7196007" cy="315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DB10D4-300D-4E92-91D7-CB61FE65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35" y="53876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Delete School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0382F-6757-4B43-B388-B7955EB5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93" y="1035248"/>
            <a:ext cx="9563548" cy="1864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66257-B5E3-4E2F-B227-9A538DDA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67" y="3383769"/>
            <a:ext cx="9563548" cy="16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53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2ABF-CA2A-4494-9323-4E4BC26F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143E5-5A32-4212-B850-21DA9BA6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4" y="1270000"/>
            <a:ext cx="6830906" cy="277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BFB3F-6DA1-4836-A6B0-F216CC0E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4" y="4135812"/>
            <a:ext cx="9521940" cy="23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0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AF97-E326-4525-9C6A-7C3CF9BC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7225"/>
          </a:xfrm>
        </p:spPr>
        <p:txBody>
          <a:bodyPr/>
          <a:lstStyle/>
          <a:p>
            <a:r>
              <a:rPr lang="en-US" dirty="0"/>
              <a:t>Class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D4758-23CE-493C-8E75-399E4799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57" y="1266825"/>
            <a:ext cx="8364021" cy="2791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E93BE-8FE5-4703-AB59-7FBA4A68E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7" y="4176553"/>
            <a:ext cx="2873338" cy="2480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F28D3C-86A5-40CE-9E38-B1FDF8C7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995" y="4176553"/>
            <a:ext cx="6096000" cy="891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B7CFB-C3AB-41B2-BE54-1B50A153C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68" b="29858"/>
          <a:stretch/>
        </p:blipFill>
        <p:spPr>
          <a:xfrm>
            <a:off x="3666995" y="5214375"/>
            <a:ext cx="7172960" cy="13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B042-4A8A-AE40-888D-D86E09B5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483B6A-756A-544B-B750-C0300EEF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019" y="2577306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7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0BEDBFD-6DE2-4B28-8C8B-09464A61C6AD}"/>
              </a:ext>
            </a:extLst>
          </p:cNvPr>
          <p:cNvGrpSpPr/>
          <p:nvPr/>
        </p:nvGrpSpPr>
        <p:grpSpPr>
          <a:xfrm>
            <a:off x="4870335" y="2461788"/>
            <a:ext cx="1577763" cy="1934424"/>
            <a:chOff x="5677429" y="529881"/>
            <a:chExt cx="1934423" cy="23250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1736C4-B0B2-405A-98D8-9CD59F543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80" b="23040"/>
            <a:stretch/>
          </p:blipFill>
          <p:spPr>
            <a:xfrm>
              <a:off x="5677429" y="529881"/>
              <a:ext cx="1934422" cy="1934422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3781F5-083C-4F38-A5AA-2699C9F671B5}"/>
                </a:ext>
              </a:extLst>
            </p:cNvPr>
            <p:cNvSpPr txBox="1"/>
            <p:nvPr/>
          </p:nvSpPr>
          <p:spPr>
            <a:xfrm>
              <a:off x="5677430" y="2485632"/>
              <a:ext cx="1934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Product Owner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E0DB72-AEBB-4FA4-846C-E9070FDE3194}"/>
              </a:ext>
            </a:extLst>
          </p:cNvPr>
          <p:cNvGrpSpPr/>
          <p:nvPr/>
        </p:nvGrpSpPr>
        <p:grpSpPr>
          <a:xfrm>
            <a:off x="335280" y="2464303"/>
            <a:ext cx="1577762" cy="1931909"/>
            <a:chOff x="1472141" y="529881"/>
            <a:chExt cx="1934422" cy="23194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7EFB88-B791-488F-80CD-2AC64BA32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63" t="15846" r="-3463" b="6376"/>
            <a:stretch/>
          </p:blipFill>
          <p:spPr>
            <a:xfrm>
              <a:off x="1472141" y="529881"/>
              <a:ext cx="1934422" cy="1934422"/>
            </a:xfrm>
            <a:prstGeom prst="ellipse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3DF74B-347F-44A3-896F-3AE8002C4597}"/>
                </a:ext>
              </a:extLst>
            </p:cNvPr>
            <p:cNvSpPr txBox="1"/>
            <p:nvPr/>
          </p:nvSpPr>
          <p:spPr>
            <a:xfrm>
              <a:off x="1472141" y="2480046"/>
              <a:ext cx="1934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8CCD8-5449-4C78-B4C4-6F2A1FB56C0B}"/>
              </a:ext>
            </a:extLst>
          </p:cNvPr>
          <p:cNvGrpSpPr/>
          <p:nvPr/>
        </p:nvGrpSpPr>
        <p:grpSpPr>
          <a:xfrm>
            <a:off x="2631439" y="2461788"/>
            <a:ext cx="1577763" cy="1934424"/>
            <a:chOff x="1472140" y="3522817"/>
            <a:chExt cx="1934424" cy="23037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ACAF89-8C51-4586-9F5F-B43ED14B0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4000" contrast="-22000"/>
                      </a14:imgEffect>
                    </a14:imgLayer>
                  </a14:imgProps>
                </a:ext>
              </a:extLst>
            </a:blip>
            <a:srcRect l="39258" t="21398" r="34076" b="43043"/>
            <a:stretch/>
          </p:blipFill>
          <p:spPr>
            <a:xfrm>
              <a:off x="1472141" y="3522817"/>
              <a:ext cx="1934423" cy="1934423"/>
            </a:xfrm>
            <a:prstGeom prst="ellipse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A09366-B7BA-4E1B-9E4F-3745E4D2C286}"/>
                </a:ext>
              </a:extLst>
            </p:cNvPr>
            <p:cNvSpPr txBox="1"/>
            <p:nvPr/>
          </p:nvSpPr>
          <p:spPr>
            <a:xfrm>
              <a:off x="1472140" y="5457241"/>
              <a:ext cx="1934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Developer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A8CE6A-09D1-463A-B63A-0E0CB76B45F7}"/>
              </a:ext>
            </a:extLst>
          </p:cNvPr>
          <p:cNvGrpSpPr/>
          <p:nvPr/>
        </p:nvGrpSpPr>
        <p:grpSpPr>
          <a:xfrm>
            <a:off x="7109230" y="2464303"/>
            <a:ext cx="1577763" cy="1850476"/>
            <a:chOff x="5677429" y="3522819"/>
            <a:chExt cx="1934423" cy="23037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04DF7B-52AE-418F-AD83-FF1060E4F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984" t="11247" r="-6022" b="-8632"/>
            <a:stretch/>
          </p:blipFill>
          <p:spPr>
            <a:xfrm rot="16200000">
              <a:off x="5677430" y="3522819"/>
              <a:ext cx="1934422" cy="1934422"/>
            </a:xfrm>
            <a:prstGeom prst="ellipse">
              <a:avLst/>
            </a:prstGeom>
            <a:effectLst>
              <a:softEdge rad="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EB2FC9-3DDF-4E74-A47D-E3EE9EAB2AC8}"/>
                </a:ext>
              </a:extLst>
            </p:cNvPr>
            <p:cNvSpPr txBox="1"/>
            <p:nvPr/>
          </p:nvSpPr>
          <p:spPr>
            <a:xfrm>
              <a:off x="5677429" y="5457240"/>
              <a:ext cx="1934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Scrum Master</a:t>
              </a:r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F7845151-D4A7-43D0-878E-729147B8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83573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DE4F-013D-4637-9AFE-12E46DBB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04F1-85F7-42FD-869F-29EAEC01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– PHP compatibility issues </a:t>
            </a:r>
          </a:p>
          <a:p>
            <a:r>
              <a:rPr lang="en-US" dirty="0"/>
              <a:t>Bootstrap – Angular compatibility issues </a:t>
            </a:r>
          </a:p>
          <a:p>
            <a:r>
              <a:rPr lang="en-US" dirty="0"/>
              <a:t>Bootstrap 3 – </a:t>
            </a:r>
            <a:r>
              <a:rPr lang="en-US" dirty="0" err="1"/>
              <a:t>JQuery</a:t>
            </a:r>
            <a:r>
              <a:rPr lang="en-US" dirty="0"/>
              <a:t> compatibility issues </a:t>
            </a:r>
          </a:p>
          <a:p>
            <a:r>
              <a:rPr lang="en-US" dirty="0"/>
              <a:t>Update to Bootstrap 4</a:t>
            </a:r>
          </a:p>
          <a:p>
            <a:r>
              <a:rPr lang="en-US" dirty="0"/>
              <a:t>Initial database schema and changes during development</a:t>
            </a:r>
          </a:p>
          <a:p>
            <a:r>
              <a:rPr lang="en-US" dirty="0"/>
              <a:t>Implementing search feature</a:t>
            </a:r>
          </a:p>
        </p:txBody>
      </p:sp>
    </p:spTree>
    <p:extLst>
      <p:ext uri="{BB962C8B-B14F-4D97-AF65-F5344CB8AC3E}">
        <p14:creationId xmlns:p14="http://schemas.microsoft.com/office/powerpoint/2010/main" val="340964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E6EC3-E76F-7F4E-A8E7-B2CB1767D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69" y="1524000"/>
            <a:ext cx="7239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6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B624C-17E2-C74A-9BBC-AC2B752DC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FE00-0D05-0241-BCE0-A0109F46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b="1" i="1" u="sng" dirty="0">
                <a:solidFill>
                  <a:srgbClr val="FFFFFF"/>
                </a:solidFill>
              </a:rPr>
              <a:t>Web Application</a:t>
            </a:r>
            <a:r>
              <a:rPr lang="en-US" dirty="0">
                <a:solidFill>
                  <a:srgbClr val="FFFFFF"/>
                </a:solidFill>
              </a:rPr>
              <a:t> to assist management of an After School Program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Track student information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Track list people authorized to pick up students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Track classes offered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Track instructors assigned to a class</a:t>
            </a:r>
          </a:p>
        </p:txBody>
      </p:sp>
    </p:spTree>
    <p:extLst>
      <p:ext uri="{BB962C8B-B14F-4D97-AF65-F5344CB8AC3E}">
        <p14:creationId xmlns:p14="http://schemas.microsoft.com/office/powerpoint/2010/main" val="2580674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Technology Stack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FFA037-5AC6-4267-9967-A26B7B080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247125"/>
              </p:ext>
            </p:extLst>
          </p:nvPr>
        </p:nvGraphicFramePr>
        <p:xfrm>
          <a:off x="642938" y="642938"/>
          <a:ext cx="10906125" cy="328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21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Code Repository – Version Control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946F10-3B10-4FD2-BBAB-5BFF1313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8" y="270363"/>
            <a:ext cx="10431303" cy="42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0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bg1"/>
                </a:solidFill>
              </a:rPr>
              <a:t>Product Services</a:t>
            </a:r>
            <a:endParaRPr lang="en-US" sz="4400" dirty="0">
              <a:solidFill>
                <a:schemeClr val="bg1"/>
              </a:solidFill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E2DA44-7125-4961-8133-9EB7E7E52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52" b="25862"/>
          <a:stretch/>
        </p:blipFill>
        <p:spPr>
          <a:xfrm>
            <a:off x="649087" y="452447"/>
            <a:ext cx="4326581" cy="12625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1E3C8D-B2B0-4D20-ABE0-3BF6F8AF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2" r="18594" b="17377"/>
          <a:stretch/>
        </p:blipFill>
        <p:spPr>
          <a:xfrm>
            <a:off x="5757886" y="452447"/>
            <a:ext cx="3711085" cy="1402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56AA2A-2AE4-41AB-8979-8C78F1A6E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62"/>
          <a:stretch/>
        </p:blipFill>
        <p:spPr>
          <a:xfrm>
            <a:off x="597786" y="2344441"/>
            <a:ext cx="4377882" cy="1639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4E0411-5D0B-4C6D-AF60-357413D528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63" t="3315" r="-1" b="-3315"/>
          <a:stretch/>
        </p:blipFill>
        <p:spPr>
          <a:xfrm>
            <a:off x="5761196" y="2346950"/>
            <a:ext cx="4070243" cy="14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Architecture Diagram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2AEEE6-5FB2-41E6-A036-0DA21895CF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21" y="-281157"/>
            <a:ext cx="10298024" cy="5468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655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Database Schema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41F73F-0FFF-4FC6-BDD2-382F35663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4" r="3195" b="1"/>
          <a:stretch/>
        </p:blipFill>
        <p:spPr>
          <a:xfrm>
            <a:off x="800350" y="-146048"/>
            <a:ext cx="10591299" cy="46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388025-A024-BC4E-BDCF-70BF9CC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765972"/>
            <a:ext cx="859666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</a:rPr>
              <a:t>GANTT Chart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62307E-08C3-492A-A238-94895771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954"/>
            <a:ext cx="12192000" cy="4982082"/>
          </a:xfrm>
          <a:prstGeom prst="rect">
            <a:avLst/>
          </a:prstGeom>
        </p:spPr>
      </p:pic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501766E-8324-4D46-AA95-F5D6BD6471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532065"/>
              </p:ext>
            </p:extLst>
          </p:nvPr>
        </p:nvGraphicFramePr>
        <p:xfrm>
          <a:off x="4667250" y="5223933"/>
          <a:ext cx="952500" cy="73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ackager Shell Object" showAsIcon="1" r:id="rId4" imgW="589680" imgH="456480" progId="Package">
                  <p:embed/>
                </p:oleObj>
              </mc:Choice>
              <mc:Fallback>
                <p:oleObj name="Packager Shell Object" showAsIcon="1" r:id="rId4" imgW="589680" imgH="45648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EE5283B-5C14-465C-BFE8-9C4089079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7250" y="5223933"/>
                        <a:ext cx="952500" cy="73940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3691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161</Words>
  <Application>Microsoft Office PowerPoint</Application>
  <PresentationFormat>Widescreen</PresentationFormat>
  <Paragraphs>50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Packager Shell Object</vt:lpstr>
      <vt:lpstr>After School Program Management System</vt:lpstr>
      <vt:lpstr>Team Members</vt:lpstr>
      <vt:lpstr>Product Overview</vt:lpstr>
      <vt:lpstr>Technology Stack </vt:lpstr>
      <vt:lpstr>Code Repository – Version Control </vt:lpstr>
      <vt:lpstr>Product Services</vt:lpstr>
      <vt:lpstr>Architecture Diagram</vt:lpstr>
      <vt:lpstr>Database Schema</vt:lpstr>
      <vt:lpstr>GANTT Chart</vt:lpstr>
      <vt:lpstr>PERT Chart</vt:lpstr>
      <vt:lpstr>Creating a new Student</vt:lpstr>
      <vt:lpstr>View and Edit Contact Information</vt:lpstr>
      <vt:lpstr>Delete Student – Archives the record</vt:lpstr>
      <vt:lpstr>View School Info</vt:lpstr>
      <vt:lpstr>Create New School Record</vt:lpstr>
      <vt:lpstr>Delete School</vt:lpstr>
      <vt:lpstr>Faculty Management</vt:lpstr>
      <vt:lpstr>Class Management</vt:lpstr>
      <vt:lpstr>Demo Time</vt:lpstr>
      <vt:lpstr>Project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After School Program Management System</dc:title>
  <dc:creator>Dhruv Gupta</dc:creator>
  <cp:lastModifiedBy>Dhruv Gupta</cp:lastModifiedBy>
  <cp:revision>3</cp:revision>
  <dcterms:created xsi:type="dcterms:W3CDTF">2018-11-29T19:22:43Z</dcterms:created>
  <dcterms:modified xsi:type="dcterms:W3CDTF">2018-11-29T19:56:21Z</dcterms:modified>
</cp:coreProperties>
</file>